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3"/>
  </p:notes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457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457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94" algn="l" defTabSz="457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90" algn="l" defTabSz="457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87" algn="l" defTabSz="457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84" algn="l" defTabSz="457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81" algn="l" defTabSz="457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78" algn="l" defTabSz="457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75" algn="l" defTabSz="457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798" y="374"/>
      </p:cViewPr>
      <p:guideLst/>
    </p:cSldViewPr>
  </p:slideViewPr>
  <p:notesTextViewPr>
    <p:cViewPr>
      <p:scale>
        <a:sx n="1" d="1"/>
        <a:sy n="1" d="1"/>
      </p:scale>
      <p:origin x="0" y="-8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39CDE-F671-4899-9871-2D2C6701F7B5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4C08A-1C77-4F99-85A7-B7660BE37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8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9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8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7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5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5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94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3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93" algn="l" defTabSz="91429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Poster Size: Maximum 3 feet width and 5 feet length, Title: Uppercase 80 arial black, Author Name: Lowercase 54 arial, Affiliation: Lowercase 40 arial , Subtitle: Uppercase arial black 40, Content: Lowercase arial 32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04C08A-1C77-4F99-85A7-B7660BE374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1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9"/>
            <a:ext cx="25727184" cy="14898735"/>
          </a:xfrm>
        </p:spPr>
        <p:txBody>
          <a:bodyPr anchor="b"/>
          <a:lstStyle>
            <a:lvl1pPr algn="ctr">
              <a:defRPr sz="198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2"/>
            </a:lvl1pPr>
            <a:lvl2pPr marL="1513257" indent="0" algn="ctr">
              <a:buNone/>
              <a:defRPr sz="6618"/>
            </a:lvl2pPr>
            <a:lvl3pPr marL="3026513" indent="0" algn="ctr">
              <a:buNone/>
              <a:defRPr sz="5958"/>
            </a:lvl3pPr>
            <a:lvl4pPr marL="4539770" indent="0" algn="ctr">
              <a:buNone/>
              <a:defRPr sz="5296"/>
            </a:lvl4pPr>
            <a:lvl5pPr marL="6053027" indent="0" algn="ctr">
              <a:buNone/>
              <a:defRPr sz="5296"/>
            </a:lvl5pPr>
            <a:lvl6pPr marL="7566284" indent="0" algn="ctr">
              <a:buNone/>
              <a:defRPr sz="5296"/>
            </a:lvl6pPr>
            <a:lvl7pPr marL="9079540" indent="0" algn="ctr">
              <a:buNone/>
              <a:defRPr sz="5296"/>
            </a:lvl7pPr>
            <a:lvl8pPr marL="10592796" indent="0" algn="ctr">
              <a:buNone/>
              <a:defRPr sz="5296"/>
            </a:lvl8pPr>
            <a:lvl9pPr marL="12106053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2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0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2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9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8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11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4" y="10668856"/>
            <a:ext cx="26105525" cy="17801211"/>
          </a:xfrm>
        </p:spPr>
        <p:txBody>
          <a:bodyPr anchor="b"/>
          <a:lstStyle>
            <a:lvl1pPr>
              <a:defRPr sz="198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4" y="28638472"/>
            <a:ext cx="26105525" cy="9361236"/>
          </a:xfrm>
        </p:spPr>
        <p:txBody>
          <a:bodyPr/>
          <a:lstStyle>
            <a:lvl1pPr marL="0" indent="0">
              <a:buNone/>
              <a:defRPr sz="7942">
                <a:solidFill>
                  <a:schemeClr val="tx1"/>
                </a:solidFill>
              </a:defRPr>
            </a:lvl1pPr>
            <a:lvl2pPr marL="1513257" indent="0">
              <a:buNone/>
              <a:defRPr sz="6618">
                <a:solidFill>
                  <a:schemeClr val="tx1">
                    <a:tint val="75000"/>
                  </a:schemeClr>
                </a:solidFill>
              </a:defRPr>
            </a:lvl2pPr>
            <a:lvl3pPr marL="3026513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39770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027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28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79540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279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605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2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7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7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6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9" y="2278408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7"/>
            <a:ext cx="12804474" cy="5141249"/>
          </a:xfrm>
        </p:spPr>
        <p:txBody>
          <a:bodyPr anchor="b"/>
          <a:lstStyle>
            <a:lvl1pPr marL="0" indent="0">
              <a:buNone/>
              <a:defRPr sz="7942" b="1"/>
            </a:lvl1pPr>
            <a:lvl2pPr marL="1513257" indent="0">
              <a:buNone/>
              <a:defRPr sz="6618" b="1"/>
            </a:lvl2pPr>
            <a:lvl3pPr marL="3026513" indent="0">
              <a:buNone/>
              <a:defRPr sz="5958" b="1"/>
            </a:lvl3pPr>
            <a:lvl4pPr marL="4539770" indent="0">
              <a:buNone/>
              <a:defRPr sz="5296" b="1"/>
            </a:lvl4pPr>
            <a:lvl5pPr marL="6053027" indent="0">
              <a:buNone/>
              <a:defRPr sz="5296" b="1"/>
            </a:lvl5pPr>
            <a:lvl6pPr marL="7566284" indent="0">
              <a:buNone/>
              <a:defRPr sz="5296" b="1"/>
            </a:lvl6pPr>
            <a:lvl7pPr marL="9079540" indent="0">
              <a:buNone/>
              <a:defRPr sz="5296" b="1"/>
            </a:lvl7pPr>
            <a:lvl8pPr marL="10592796" indent="0">
              <a:buNone/>
              <a:defRPr sz="5296" b="1"/>
            </a:lvl8pPr>
            <a:lvl9pPr marL="12106053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6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7"/>
            <a:ext cx="12867534" cy="5141249"/>
          </a:xfrm>
        </p:spPr>
        <p:txBody>
          <a:bodyPr anchor="b"/>
          <a:lstStyle>
            <a:lvl1pPr marL="0" indent="0">
              <a:buNone/>
              <a:defRPr sz="7942" b="1"/>
            </a:lvl1pPr>
            <a:lvl2pPr marL="1513257" indent="0">
              <a:buNone/>
              <a:defRPr sz="6618" b="1"/>
            </a:lvl2pPr>
            <a:lvl3pPr marL="3026513" indent="0">
              <a:buNone/>
              <a:defRPr sz="5958" b="1"/>
            </a:lvl3pPr>
            <a:lvl4pPr marL="4539770" indent="0">
              <a:buNone/>
              <a:defRPr sz="5296" b="1"/>
            </a:lvl4pPr>
            <a:lvl5pPr marL="6053027" indent="0">
              <a:buNone/>
              <a:defRPr sz="5296" b="1"/>
            </a:lvl5pPr>
            <a:lvl6pPr marL="7566284" indent="0">
              <a:buNone/>
              <a:defRPr sz="5296" b="1"/>
            </a:lvl6pPr>
            <a:lvl7pPr marL="9079540" indent="0">
              <a:buNone/>
              <a:defRPr sz="5296" b="1"/>
            </a:lvl7pPr>
            <a:lvl8pPr marL="10592796" indent="0">
              <a:buNone/>
              <a:defRPr sz="5296" b="1"/>
            </a:lvl8pPr>
            <a:lvl9pPr marL="12106053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6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7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1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3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0"/>
            </a:lvl1pPr>
            <a:lvl2pPr>
              <a:defRPr sz="9266"/>
            </a:lvl2pPr>
            <a:lvl3pPr>
              <a:defRPr sz="7942"/>
            </a:lvl3pPr>
            <a:lvl4pPr>
              <a:defRPr sz="6618"/>
            </a:lvl4pPr>
            <a:lvl5pPr>
              <a:defRPr sz="6618"/>
            </a:lvl5pPr>
            <a:lvl6pPr>
              <a:defRPr sz="6618"/>
            </a:lvl6pPr>
            <a:lvl7pPr>
              <a:defRPr sz="6618"/>
            </a:lvl7pPr>
            <a:lvl8pPr>
              <a:defRPr sz="6618"/>
            </a:lvl8pPr>
            <a:lvl9pPr>
              <a:defRPr sz="66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3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257" indent="0">
              <a:buNone/>
              <a:defRPr sz="4634"/>
            </a:lvl2pPr>
            <a:lvl3pPr marL="3026513" indent="0">
              <a:buNone/>
              <a:defRPr sz="3972"/>
            </a:lvl3pPr>
            <a:lvl4pPr marL="4539770" indent="0">
              <a:buNone/>
              <a:defRPr sz="3310"/>
            </a:lvl4pPr>
            <a:lvl5pPr marL="6053027" indent="0">
              <a:buNone/>
              <a:defRPr sz="3310"/>
            </a:lvl5pPr>
            <a:lvl6pPr marL="7566284" indent="0">
              <a:buNone/>
              <a:defRPr sz="3310"/>
            </a:lvl6pPr>
            <a:lvl7pPr marL="9079540" indent="0">
              <a:buNone/>
              <a:defRPr sz="3310"/>
            </a:lvl7pPr>
            <a:lvl8pPr marL="10592796" indent="0">
              <a:buNone/>
              <a:defRPr sz="3310"/>
            </a:lvl8pPr>
            <a:lvl9pPr marL="12106053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4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0"/>
            </a:lvl1pPr>
            <a:lvl2pPr marL="1513257" indent="0">
              <a:buNone/>
              <a:defRPr sz="9266"/>
            </a:lvl2pPr>
            <a:lvl3pPr marL="3026513" indent="0">
              <a:buNone/>
              <a:defRPr sz="7942"/>
            </a:lvl3pPr>
            <a:lvl4pPr marL="4539770" indent="0">
              <a:buNone/>
              <a:defRPr sz="6618"/>
            </a:lvl4pPr>
            <a:lvl5pPr marL="6053027" indent="0">
              <a:buNone/>
              <a:defRPr sz="6618"/>
            </a:lvl5pPr>
            <a:lvl6pPr marL="7566284" indent="0">
              <a:buNone/>
              <a:defRPr sz="6618"/>
            </a:lvl6pPr>
            <a:lvl7pPr marL="9079540" indent="0">
              <a:buNone/>
              <a:defRPr sz="6618"/>
            </a:lvl7pPr>
            <a:lvl8pPr marL="10592796" indent="0">
              <a:buNone/>
              <a:defRPr sz="6618"/>
            </a:lvl8pPr>
            <a:lvl9pPr marL="12106053" indent="0">
              <a:buNone/>
              <a:defRPr sz="66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3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257" indent="0">
              <a:buNone/>
              <a:defRPr sz="4634"/>
            </a:lvl2pPr>
            <a:lvl3pPr marL="3026513" indent="0">
              <a:buNone/>
              <a:defRPr sz="3972"/>
            </a:lvl3pPr>
            <a:lvl4pPr marL="4539770" indent="0">
              <a:buNone/>
              <a:defRPr sz="3310"/>
            </a:lvl4pPr>
            <a:lvl5pPr marL="6053027" indent="0">
              <a:buNone/>
              <a:defRPr sz="3310"/>
            </a:lvl5pPr>
            <a:lvl6pPr marL="7566284" indent="0">
              <a:buNone/>
              <a:defRPr sz="3310"/>
            </a:lvl6pPr>
            <a:lvl7pPr marL="9079540" indent="0">
              <a:buNone/>
              <a:defRPr sz="3310"/>
            </a:lvl7pPr>
            <a:lvl8pPr marL="10592796" indent="0">
              <a:buNone/>
              <a:defRPr sz="3310"/>
            </a:lvl8pPr>
            <a:lvl9pPr marL="12106053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1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7" y="2278408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7" y="11391987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4D17F-8941-49C4-BC9E-02BFE891F50A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7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C9DD2-B3D8-4013-B845-B927E07CF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0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3026513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28" indent="-756628" algn="l" defTabSz="3026513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6" kern="1200">
          <a:solidFill>
            <a:schemeClr val="tx1"/>
          </a:solidFill>
          <a:latin typeface="+mn-lt"/>
          <a:ea typeface="+mn-ea"/>
          <a:cs typeface="+mn-cs"/>
        </a:defRPr>
      </a:lvl1pPr>
      <a:lvl2pPr marL="2269885" indent="-756628" algn="l" defTabSz="3026513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2" kern="1200">
          <a:solidFill>
            <a:schemeClr val="tx1"/>
          </a:solidFill>
          <a:latin typeface="+mn-lt"/>
          <a:ea typeface="+mn-ea"/>
          <a:cs typeface="+mn-cs"/>
        </a:defRPr>
      </a:lvl2pPr>
      <a:lvl3pPr marL="3783141" indent="-756628" algn="l" defTabSz="3026513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18" kern="1200">
          <a:solidFill>
            <a:schemeClr val="tx1"/>
          </a:solidFill>
          <a:latin typeface="+mn-lt"/>
          <a:ea typeface="+mn-ea"/>
          <a:cs typeface="+mn-cs"/>
        </a:defRPr>
      </a:lvl3pPr>
      <a:lvl4pPr marL="5296398" indent="-756628" algn="l" defTabSz="3026513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09654" indent="-756628" algn="l" defTabSz="3026513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2911" indent="-756628" algn="l" defTabSz="3026513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168" indent="-756628" algn="l" defTabSz="3026513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49425" indent="-756628" algn="l" defTabSz="3026513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2682" indent="-756628" algn="l" defTabSz="3026513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513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257" algn="l" defTabSz="3026513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513" algn="l" defTabSz="3026513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39770" algn="l" defTabSz="3026513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027" algn="l" defTabSz="3026513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284" algn="l" defTabSz="3026513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79540" algn="l" defTabSz="3026513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2796" algn="l" defTabSz="3026513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6053" algn="l" defTabSz="3026513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FBFF79-C6F9-70C7-4CAD-A337751BDE37}"/>
              </a:ext>
            </a:extLst>
          </p:cNvPr>
          <p:cNvSpPr/>
          <p:nvPr/>
        </p:nvSpPr>
        <p:spPr>
          <a:xfrm>
            <a:off x="380998" y="206069"/>
            <a:ext cx="29489400" cy="47205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80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80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8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TITLE </a:t>
            </a:r>
            <a:r>
              <a:rPr lang="en-US" sz="8000" b="1" dirty="0" err="1">
                <a:latin typeface="Arial Black" panose="020B0A04020102020204" pitchFamily="34" charset="0"/>
                <a:cs typeface="Times New Roman" panose="02020603050405020304" pitchFamily="18" charset="0"/>
              </a:rPr>
              <a:t>TITLE</a:t>
            </a:r>
            <a:r>
              <a:rPr lang="en-US" sz="8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Arial Black" panose="020B0A04020102020204" pitchFamily="34" charset="0"/>
                <a:cs typeface="Times New Roman" panose="02020603050405020304" pitchFamily="18" charset="0"/>
              </a:rPr>
              <a:t>TITLE</a:t>
            </a:r>
            <a:r>
              <a:rPr lang="en-US" sz="8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Arial Black" panose="020B0A04020102020204" pitchFamily="34" charset="0"/>
                <a:cs typeface="Times New Roman" panose="02020603050405020304" pitchFamily="18" charset="0"/>
              </a:rPr>
              <a:t>TITLE</a:t>
            </a:r>
            <a:r>
              <a:rPr lang="en-US" sz="8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Arial Black" panose="020B0A04020102020204" pitchFamily="34" charset="0"/>
                <a:cs typeface="Times New Roman" panose="02020603050405020304" pitchFamily="18" charset="0"/>
              </a:rPr>
              <a:t>TITLE</a:t>
            </a:r>
            <a:r>
              <a:rPr lang="en-US" sz="8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Arial Black" panose="020B0A04020102020204" pitchFamily="34" charset="0"/>
                <a:cs typeface="Times New Roman" panose="02020603050405020304" pitchFamily="18" charset="0"/>
              </a:rPr>
              <a:t>TITLE</a:t>
            </a:r>
            <a:r>
              <a:rPr lang="en-US" sz="8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 </a:t>
            </a:r>
            <a:r>
              <a:rPr lang="en-US" sz="54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 </a:t>
            </a:r>
            <a:r>
              <a:rPr lang="en-US" sz="54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 </a:t>
            </a:r>
            <a:r>
              <a:rPr lang="en-US" sz="54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 </a:t>
            </a:r>
            <a:r>
              <a:rPr lang="en-US" sz="54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Author </a:t>
            </a:r>
            <a:r>
              <a:rPr lang="en-US" sz="54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998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9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150000"/>
              </a:lnSpc>
            </a:pPr>
            <a:r>
              <a:rPr lang="en-US" sz="3998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9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Affiliation</a:t>
            </a:r>
          </a:p>
          <a:p>
            <a:pPr algn="ctr">
              <a:lnSpc>
                <a:spcPct val="150000"/>
              </a:lnSpc>
            </a:pPr>
            <a:r>
              <a:rPr lang="en-US" sz="3998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9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  <a:p>
            <a:pPr algn="ctr">
              <a:lnSpc>
                <a:spcPct val="150000"/>
              </a:lnSpc>
            </a:pPr>
            <a:endParaRPr lang="en-US" sz="36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8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endParaRPr lang="en-US" sz="80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8000" baseline="30000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0A9448-12DA-BB3F-B678-E03FF68288A4}"/>
              </a:ext>
            </a:extLst>
          </p:cNvPr>
          <p:cNvSpPr/>
          <p:nvPr/>
        </p:nvSpPr>
        <p:spPr>
          <a:xfrm>
            <a:off x="396874" y="182880"/>
            <a:ext cx="3413760" cy="24987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2178D07-4EF4-52C6-60BB-43C36AA9AF37}"/>
              </a:ext>
            </a:extLst>
          </p:cNvPr>
          <p:cNvSpPr/>
          <p:nvPr/>
        </p:nvSpPr>
        <p:spPr>
          <a:xfrm>
            <a:off x="396882" y="5143344"/>
            <a:ext cx="14492602" cy="1097280"/>
          </a:xfrm>
          <a:prstGeom prst="roundRect">
            <a:avLst/>
          </a:prstGeom>
          <a:gradFill>
            <a:gsLst>
              <a:gs pos="0">
                <a:srgbClr val="00B0F0"/>
              </a:gs>
              <a:gs pos="0">
                <a:schemeClr val="accent5">
                  <a:lumMod val="105000"/>
                  <a:satMod val="103000"/>
                  <a:tint val="73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998" dirty="0">
                <a:latin typeface="Arial Black" panose="020B0A04020102020204" pitchFamily="34" charset="0"/>
              </a:rPr>
              <a:t>ABSTRACT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8AE16F-EA9D-E0F6-9AFD-461B3CC5DF3F}"/>
              </a:ext>
            </a:extLst>
          </p:cNvPr>
          <p:cNvSpPr/>
          <p:nvPr/>
        </p:nvSpPr>
        <p:spPr>
          <a:xfrm>
            <a:off x="396877" y="6248081"/>
            <a:ext cx="14492605" cy="53644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Abstract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B14266D-ECA9-A34C-09BC-B3302D70BD3C}"/>
              </a:ext>
            </a:extLst>
          </p:cNvPr>
          <p:cNvSpPr/>
          <p:nvPr/>
        </p:nvSpPr>
        <p:spPr>
          <a:xfrm>
            <a:off x="396877" y="11689244"/>
            <a:ext cx="14492603" cy="1097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998" dirty="0">
                <a:latin typeface="Arial Black" panose="020B0A04020102020204" pitchFamily="34" charset="0"/>
              </a:rPr>
              <a:t>INTRODUCTION/ OBJECTIVES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AFF728-9B7C-B400-DB6A-221B67168CCB}"/>
              </a:ext>
            </a:extLst>
          </p:cNvPr>
          <p:cNvSpPr/>
          <p:nvPr/>
        </p:nvSpPr>
        <p:spPr>
          <a:xfrm>
            <a:off x="396877" y="12793987"/>
            <a:ext cx="14492605" cy="62179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2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F6E1BBB-D600-18CE-6A2E-B1B09F712FB7}"/>
              </a:ext>
            </a:extLst>
          </p:cNvPr>
          <p:cNvSpPr/>
          <p:nvPr/>
        </p:nvSpPr>
        <p:spPr>
          <a:xfrm>
            <a:off x="396877" y="19168118"/>
            <a:ext cx="14492603" cy="1097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998" dirty="0">
                <a:latin typeface="Arial Black" panose="020B0A04020102020204" pitchFamily="34" charset="0"/>
              </a:rPr>
              <a:t>METHODS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3D682E-4336-88F4-82A2-BA13DB954BF6}"/>
              </a:ext>
            </a:extLst>
          </p:cNvPr>
          <p:cNvSpPr/>
          <p:nvPr/>
        </p:nvSpPr>
        <p:spPr>
          <a:xfrm>
            <a:off x="396877" y="20265397"/>
            <a:ext cx="14492605" cy="60775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2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95E86EB-BEDE-0C3F-BA00-0109B5733F2B}"/>
              </a:ext>
            </a:extLst>
          </p:cNvPr>
          <p:cNvSpPr/>
          <p:nvPr/>
        </p:nvSpPr>
        <p:spPr>
          <a:xfrm>
            <a:off x="396880" y="26602384"/>
            <a:ext cx="14492604" cy="1097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998" dirty="0">
                <a:latin typeface="Arial Black" panose="020B0A04020102020204" pitchFamily="34" charset="0"/>
              </a:rPr>
              <a:t>RESULTS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D7A019-460D-2ED8-4A1D-A1499669A5B7}"/>
              </a:ext>
            </a:extLst>
          </p:cNvPr>
          <p:cNvSpPr/>
          <p:nvPr/>
        </p:nvSpPr>
        <p:spPr>
          <a:xfrm>
            <a:off x="396880" y="27699664"/>
            <a:ext cx="14492604" cy="147218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2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520DE7B-4EDF-0F5C-827A-DFF0C96F1785}"/>
              </a:ext>
            </a:extLst>
          </p:cNvPr>
          <p:cNvSpPr/>
          <p:nvPr/>
        </p:nvSpPr>
        <p:spPr>
          <a:xfrm>
            <a:off x="15301912" y="27569795"/>
            <a:ext cx="14568488" cy="60267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2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AD9657-3AEF-ED41-3D44-FBFF455D4302}"/>
              </a:ext>
            </a:extLst>
          </p:cNvPr>
          <p:cNvSpPr/>
          <p:nvPr/>
        </p:nvSpPr>
        <p:spPr>
          <a:xfrm>
            <a:off x="15377486" y="37978405"/>
            <a:ext cx="14249716" cy="1889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2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44F1D22-0D2F-30FF-33E3-F3D9742D868D}"/>
              </a:ext>
            </a:extLst>
          </p:cNvPr>
          <p:cNvSpPr/>
          <p:nvPr/>
        </p:nvSpPr>
        <p:spPr>
          <a:xfrm>
            <a:off x="15301921" y="26510303"/>
            <a:ext cx="14493240" cy="1097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998" dirty="0">
                <a:latin typeface="Arial Black" panose="020B0A04020102020204" pitchFamily="34" charset="0"/>
              </a:rPr>
              <a:t>DISCUSSION/ CONCLUSION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E9617A-FFDD-FD43-4223-CBE024A4B5FB}"/>
              </a:ext>
            </a:extLst>
          </p:cNvPr>
          <p:cNvSpPr/>
          <p:nvPr/>
        </p:nvSpPr>
        <p:spPr>
          <a:xfrm>
            <a:off x="15301912" y="6195220"/>
            <a:ext cx="14568486" cy="201477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2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7E56CD0-3CEA-216A-2DF0-2C4EC05FFA42}"/>
              </a:ext>
            </a:extLst>
          </p:cNvPr>
          <p:cNvSpPr/>
          <p:nvPr/>
        </p:nvSpPr>
        <p:spPr>
          <a:xfrm>
            <a:off x="15377805" y="33711521"/>
            <a:ext cx="14493240" cy="1097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998" dirty="0">
                <a:latin typeface="Arial Black" panose="020B0A04020102020204" pitchFamily="34" charset="0"/>
              </a:rPr>
              <a:t>ACKNOWLEDGEMENTS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C5F6DD9-916C-5767-DFE4-11F9042977D6}"/>
              </a:ext>
            </a:extLst>
          </p:cNvPr>
          <p:cNvSpPr/>
          <p:nvPr/>
        </p:nvSpPr>
        <p:spPr>
          <a:xfrm>
            <a:off x="15377478" y="34869763"/>
            <a:ext cx="14531020" cy="1889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2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564FA5D-18FE-1534-1999-F9E56C588464}"/>
              </a:ext>
            </a:extLst>
          </p:cNvPr>
          <p:cNvSpPr/>
          <p:nvPr/>
        </p:nvSpPr>
        <p:spPr>
          <a:xfrm>
            <a:off x="15377795" y="36926846"/>
            <a:ext cx="14492603" cy="1097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998" dirty="0">
                <a:latin typeface="Arial Black" panose="020B0A04020102020204" pitchFamily="34" charset="0"/>
              </a:rPr>
              <a:t> REFERENCES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01C672D-7EE9-FE20-B991-F83F5E702413}"/>
              </a:ext>
            </a:extLst>
          </p:cNvPr>
          <p:cNvSpPr/>
          <p:nvPr/>
        </p:nvSpPr>
        <p:spPr>
          <a:xfrm>
            <a:off x="15339387" y="38003011"/>
            <a:ext cx="14531019" cy="44805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2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889FC21-59FD-B996-C2A2-7B787E5A284D}"/>
              </a:ext>
            </a:extLst>
          </p:cNvPr>
          <p:cNvSpPr/>
          <p:nvPr/>
        </p:nvSpPr>
        <p:spPr>
          <a:xfrm>
            <a:off x="26456640" y="182880"/>
            <a:ext cx="3413760" cy="24987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8A86F2F-426A-A0BD-78FC-1E78E7C7CD1F}"/>
              </a:ext>
            </a:extLst>
          </p:cNvPr>
          <p:cNvSpPr/>
          <p:nvPr/>
        </p:nvSpPr>
        <p:spPr>
          <a:xfrm>
            <a:off x="15301920" y="5093975"/>
            <a:ext cx="14568487" cy="10972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998" dirty="0">
                <a:latin typeface="Arial Black" panose="020B0A04020102020204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66405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147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sushil</dc:creator>
  <cp:lastModifiedBy>sushil</cp:lastModifiedBy>
  <cp:revision>26</cp:revision>
  <dcterms:created xsi:type="dcterms:W3CDTF">2023-03-12T01:57:10Z</dcterms:created>
  <dcterms:modified xsi:type="dcterms:W3CDTF">2023-05-28T01:20:36Z</dcterms:modified>
</cp:coreProperties>
</file>